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00450" cy="3600450"/>
  <p:notesSz cx="6858000" cy="9945688"/>
  <p:defaultTextStyle>
    <a:defPPr>
      <a:defRPr lang="ja-JP"/>
    </a:defPPr>
    <a:lvl1pPr marL="0" algn="l" defTabSz="411456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205728" algn="l" defTabSz="411456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411456" algn="l" defTabSz="411456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617183" algn="l" defTabSz="411456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822911" algn="l" defTabSz="411456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028639" algn="l" defTabSz="411456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1234367" algn="l" defTabSz="411456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1440095" algn="l" defTabSz="411456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1645822" algn="l" defTabSz="411456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2084" y="-56"/>
      </p:cViewPr>
      <p:guideLst>
        <p:guide orient="horz" pos="1134"/>
        <p:guide pos="11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0034" y="1118473"/>
            <a:ext cx="3060383" cy="7717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40068" y="2040255"/>
            <a:ext cx="252031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71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98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10326" y="144185"/>
            <a:ext cx="810101" cy="307205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80023" y="144185"/>
            <a:ext cx="2370296" cy="307205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18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24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410" y="2313624"/>
            <a:ext cx="3060383" cy="715089"/>
          </a:xfrm>
        </p:spPr>
        <p:txBody>
          <a:bodyPr anchor="t"/>
          <a:lstStyle>
            <a:lvl1pPr algn="l">
              <a:defRPr sz="18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84410" y="1526026"/>
            <a:ext cx="3060383" cy="787598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0572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1145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17183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 marL="822911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  <a:lvl6pPr marL="1028639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6pPr>
            <a:lvl7pPr marL="1234367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7pPr>
            <a:lvl8pPr marL="144009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8pPr>
            <a:lvl9pPr marL="164582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97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80022" y="840105"/>
            <a:ext cx="1590199" cy="2376131"/>
          </a:xfrm>
        </p:spPr>
        <p:txBody>
          <a:bodyPr/>
          <a:lstStyle>
            <a:lvl1pPr>
              <a:defRPr sz="12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30229" y="840105"/>
            <a:ext cx="1590199" cy="2376131"/>
          </a:xfrm>
        </p:spPr>
        <p:txBody>
          <a:bodyPr/>
          <a:lstStyle>
            <a:lvl1pPr>
              <a:defRPr sz="12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19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80023" y="805934"/>
            <a:ext cx="1590824" cy="335875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5728" indent="0">
              <a:buNone/>
              <a:defRPr sz="900" b="1"/>
            </a:lvl2pPr>
            <a:lvl3pPr marL="411456" indent="0">
              <a:buNone/>
              <a:defRPr sz="900" b="1"/>
            </a:lvl3pPr>
            <a:lvl4pPr marL="617183" indent="0">
              <a:buNone/>
              <a:defRPr sz="700" b="1"/>
            </a:lvl4pPr>
            <a:lvl5pPr marL="822911" indent="0">
              <a:buNone/>
              <a:defRPr sz="700" b="1"/>
            </a:lvl5pPr>
            <a:lvl6pPr marL="1028639" indent="0">
              <a:buNone/>
              <a:defRPr sz="700" b="1"/>
            </a:lvl6pPr>
            <a:lvl7pPr marL="1234367" indent="0">
              <a:buNone/>
              <a:defRPr sz="700" b="1"/>
            </a:lvl7pPr>
            <a:lvl8pPr marL="1440095" indent="0">
              <a:buNone/>
              <a:defRPr sz="700" b="1"/>
            </a:lvl8pPr>
            <a:lvl9pPr marL="1645822" indent="0">
              <a:buNone/>
              <a:defRPr sz="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0023" y="1141810"/>
            <a:ext cx="1590824" cy="2074426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9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828978" y="805934"/>
            <a:ext cx="1591449" cy="335875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5728" indent="0">
              <a:buNone/>
              <a:defRPr sz="900" b="1"/>
            </a:lvl2pPr>
            <a:lvl3pPr marL="411456" indent="0">
              <a:buNone/>
              <a:defRPr sz="900" b="1"/>
            </a:lvl3pPr>
            <a:lvl4pPr marL="617183" indent="0">
              <a:buNone/>
              <a:defRPr sz="700" b="1"/>
            </a:lvl4pPr>
            <a:lvl5pPr marL="822911" indent="0">
              <a:buNone/>
              <a:defRPr sz="700" b="1"/>
            </a:lvl5pPr>
            <a:lvl6pPr marL="1028639" indent="0">
              <a:buNone/>
              <a:defRPr sz="700" b="1"/>
            </a:lvl6pPr>
            <a:lvl7pPr marL="1234367" indent="0">
              <a:buNone/>
              <a:defRPr sz="700" b="1"/>
            </a:lvl7pPr>
            <a:lvl8pPr marL="1440095" indent="0">
              <a:buNone/>
              <a:defRPr sz="700" b="1"/>
            </a:lvl8pPr>
            <a:lvl9pPr marL="1645822" indent="0">
              <a:buNone/>
              <a:defRPr sz="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828978" y="1141810"/>
            <a:ext cx="1591449" cy="2074426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9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58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64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92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023" y="143352"/>
            <a:ext cx="1184523" cy="610076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07676" y="143352"/>
            <a:ext cx="2012752" cy="3072884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0023" y="753428"/>
            <a:ext cx="1184523" cy="2462808"/>
          </a:xfrm>
        </p:spPr>
        <p:txBody>
          <a:bodyPr/>
          <a:lstStyle>
            <a:lvl1pPr marL="0" indent="0">
              <a:buNone/>
              <a:defRPr sz="600"/>
            </a:lvl1pPr>
            <a:lvl2pPr marL="205728" indent="0">
              <a:buNone/>
              <a:defRPr sz="500"/>
            </a:lvl2pPr>
            <a:lvl3pPr marL="411456" indent="0">
              <a:buNone/>
              <a:defRPr sz="500"/>
            </a:lvl3pPr>
            <a:lvl4pPr marL="617183" indent="0">
              <a:buNone/>
              <a:defRPr sz="400"/>
            </a:lvl4pPr>
            <a:lvl5pPr marL="822911" indent="0">
              <a:buNone/>
              <a:defRPr sz="400"/>
            </a:lvl5pPr>
            <a:lvl6pPr marL="1028639" indent="0">
              <a:buNone/>
              <a:defRPr sz="400"/>
            </a:lvl6pPr>
            <a:lvl7pPr marL="1234367" indent="0">
              <a:buNone/>
              <a:defRPr sz="400"/>
            </a:lvl7pPr>
            <a:lvl8pPr marL="1440095" indent="0">
              <a:buNone/>
              <a:defRPr sz="400"/>
            </a:lvl8pPr>
            <a:lvl9pPr marL="1645822" indent="0">
              <a:buNone/>
              <a:defRPr sz="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26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5714" y="2520316"/>
            <a:ext cx="2160270" cy="297537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05714" y="321707"/>
            <a:ext cx="2160270" cy="2160270"/>
          </a:xfrm>
        </p:spPr>
        <p:txBody>
          <a:bodyPr/>
          <a:lstStyle>
            <a:lvl1pPr marL="0" indent="0">
              <a:buNone/>
              <a:defRPr sz="1400"/>
            </a:lvl1pPr>
            <a:lvl2pPr marL="205728" indent="0">
              <a:buNone/>
              <a:defRPr sz="1200"/>
            </a:lvl2pPr>
            <a:lvl3pPr marL="411456" indent="0">
              <a:buNone/>
              <a:defRPr sz="1100"/>
            </a:lvl3pPr>
            <a:lvl4pPr marL="617183" indent="0">
              <a:buNone/>
              <a:defRPr sz="900"/>
            </a:lvl4pPr>
            <a:lvl5pPr marL="822911" indent="0">
              <a:buNone/>
              <a:defRPr sz="900"/>
            </a:lvl5pPr>
            <a:lvl6pPr marL="1028639" indent="0">
              <a:buNone/>
              <a:defRPr sz="900"/>
            </a:lvl6pPr>
            <a:lvl7pPr marL="1234367" indent="0">
              <a:buNone/>
              <a:defRPr sz="900"/>
            </a:lvl7pPr>
            <a:lvl8pPr marL="1440095" indent="0">
              <a:buNone/>
              <a:defRPr sz="900"/>
            </a:lvl8pPr>
            <a:lvl9pPr marL="1645822" indent="0">
              <a:buNone/>
              <a:defRPr sz="9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5714" y="2817853"/>
            <a:ext cx="2160270" cy="422553"/>
          </a:xfrm>
        </p:spPr>
        <p:txBody>
          <a:bodyPr/>
          <a:lstStyle>
            <a:lvl1pPr marL="0" indent="0">
              <a:buNone/>
              <a:defRPr sz="600"/>
            </a:lvl1pPr>
            <a:lvl2pPr marL="205728" indent="0">
              <a:buNone/>
              <a:defRPr sz="500"/>
            </a:lvl2pPr>
            <a:lvl3pPr marL="411456" indent="0">
              <a:buNone/>
              <a:defRPr sz="500"/>
            </a:lvl3pPr>
            <a:lvl4pPr marL="617183" indent="0">
              <a:buNone/>
              <a:defRPr sz="400"/>
            </a:lvl4pPr>
            <a:lvl5pPr marL="822911" indent="0">
              <a:buNone/>
              <a:defRPr sz="400"/>
            </a:lvl5pPr>
            <a:lvl6pPr marL="1028639" indent="0">
              <a:buNone/>
              <a:defRPr sz="400"/>
            </a:lvl6pPr>
            <a:lvl7pPr marL="1234367" indent="0">
              <a:buNone/>
              <a:defRPr sz="400"/>
            </a:lvl7pPr>
            <a:lvl8pPr marL="1440095" indent="0">
              <a:buNone/>
              <a:defRPr sz="400"/>
            </a:lvl8pPr>
            <a:lvl9pPr marL="1645822" indent="0">
              <a:buNone/>
              <a:defRPr sz="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14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80023" y="144185"/>
            <a:ext cx="3240405" cy="600075"/>
          </a:xfrm>
          <a:prstGeom prst="rect">
            <a:avLst/>
          </a:prstGeom>
        </p:spPr>
        <p:txBody>
          <a:bodyPr vert="horz" lIns="41145" tIns="20573" rIns="41145" bIns="2057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80023" y="840105"/>
            <a:ext cx="3240405" cy="2376131"/>
          </a:xfrm>
          <a:prstGeom prst="rect">
            <a:avLst/>
          </a:prstGeom>
        </p:spPr>
        <p:txBody>
          <a:bodyPr vert="horz" lIns="41145" tIns="20573" rIns="41145" bIns="2057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80023" y="3337084"/>
            <a:ext cx="840105" cy="191691"/>
          </a:xfrm>
          <a:prstGeom prst="rect">
            <a:avLst/>
          </a:prstGeom>
        </p:spPr>
        <p:txBody>
          <a:bodyPr vert="horz" lIns="41145" tIns="20573" rIns="41145" bIns="20573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FDE23-6C58-459A-846E-A42134179208}" type="datetimeFigureOut">
              <a:rPr kumimoji="1" lang="ja-JP" altLang="en-US" smtClean="0"/>
              <a:t>2014/7/30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230154" y="3337084"/>
            <a:ext cx="1140143" cy="191691"/>
          </a:xfrm>
          <a:prstGeom prst="rect">
            <a:avLst/>
          </a:prstGeom>
        </p:spPr>
        <p:txBody>
          <a:bodyPr vert="horz" lIns="41145" tIns="20573" rIns="41145" bIns="20573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580323" y="3337084"/>
            <a:ext cx="840105" cy="191691"/>
          </a:xfrm>
          <a:prstGeom prst="rect">
            <a:avLst/>
          </a:prstGeom>
        </p:spPr>
        <p:txBody>
          <a:bodyPr vert="horz" lIns="41145" tIns="20573" rIns="41145" bIns="20573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F3ECB-7E96-48AE-AADB-CA6A129E5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57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56" rtl="0" eaLnBrk="1" latinLnBrk="0" hangingPunct="1">
        <a:spcBef>
          <a:spcPct val="0"/>
        </a:spcBef>
        <a:buNone/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96" indent="-154296" algn="l" defTabSz="4114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08" indent="-128580" algn="l" defTabSz="4114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19" indent="-102864" algn="l" defTabSz="4114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47" indent="-102864" algn="l" defTabSz="4114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75" indent="-102864" algn="l" defTabSz="4114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03" indent="-102864" algn="l" defTabSz="4114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230" indent="-102864" algn="l" defTabSz="4114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58" indent="-102864" algn="l" defTabSz="4114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686" indent="-102864" algn="l" defTabSz="4114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145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28" algn="l" defTabSz="41145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56" algn="l" defTabSz="41145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83" algn="l" defTabSz="41145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11" algn="l" defTabSz="41145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39" algn="l" defTabSz="41145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67" algn="l" defTabSz="41145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95" algn="l" defTabSz="41145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822" algn="l" defTabSz="411456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8" t="7862" b="-1037"/>
          <a:stretch/>
        </p:blipFill>
        <p:spPr bwMode="auto">
          <a:xfrm>
            <a:off x="613123" y="459512"/>
            <a:ext cx="2162545" cy="2505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10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Prof.TK</dc:creator>
  <cp:lastModifiedBy>Prof.TK</cp:lastModifiedBy>
  <cp:revision>12</cp:revision>
  <cp:lastPrinted>2014-07-18T02:01:01Z</cp:lastPrinted>
  <dcterms:created xsi:type="dcterms:W3CDTF">2014-07-18T01:07:40Z</dcterms:created>
  <dcterms:modified xsi:type="dcterms:W3CDTF">2014-07-30T00:44:39Z</dcterms:modified>
</cp:coreProperties>
</file>